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65" r:id="rId3"/>
    <p:sldId id="267" r:id="rId4"/>
    <p:sldId id="268" r:id="rId5"/>
    <p:sldId id="269" r:id="rId6"/>
    <p:sldId id="270" r:id="rId7"/>
    <p:sldId id="271" r:id="rId8"/>
    <p:sldId id="2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51"/>
    <p:restoredTop sz="94674"/>
  </p:normalViewPr>
  <p:slideViewPr>
    <p:cSldViewPr snapToGrid="0" snapToObjects="1">
      <p:cViewPr varScale="1">
        <p:scale>
          <a:sx n="45" d="100"/>
          <a:sy n="45" d="100"/>
        </p:scale>
        <p:origin x="43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10" Type="http://schemas.openxmlformats.org/officeDocument/2006/relationships/image" Target="../media/image10.png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18" Type="http://schemas.openxmlformats.org/officeDocument/2006/relationships/image" Target="../media/image2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17" Type="http://schemas.openxmlformats.org/officeDocument/2006/relationships/image" Target="../media/image27.png"/><Relationship Id="rId2" Type="http://schemas.openxmlformats.org/officeDocument/2006/relationships/image" Target="../media/image12.png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19" Type="http://schemas.openxmlformats.org/officeDocument/2006/relationships/image" Target="../media/image29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656423" y="3726226"/>
            <a:ext cx="72681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Softmax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668660" y="1285341"/>
            <a:ext cx="7243707" cy="1827004"/>
          </a:xfrm>
        </p:spPr>
        <p:txBody>
          <a:bodyPr>
            <a:noAutofit/>
          </a:bodyPr>
          <a:lstStyle/>
          <a:p>
            <a:r>
              <a:rPr lang="en-US" dirty="0"/>
              <a:t>Multi-class</a:t>
            </a:r>
            <a:br>
              <a:rPr lang="en-US" dirty="0"/>
            </a:br>
            <a:r>
              <a:rPr lang="en-US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Recognizing cats, dogs, and baby chicks 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182880" y="1219685"/>
            <a:ext cx="11719566" cy="1186631"/>
            <a:chOff x="167634" y="1508443"/>
            <a:chExt cx="15059914" cy="1617021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r="21091"/>
            <a:stretch/>
          </p:blipFill>
          <p:spPr>
            <a:xfrm>
              <a:off x="167634" y="1508443"/>
              <a:ext cx="1715302" cy="160304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b="12116"/>
            <a:stretch/>
          </p:blipFill>
          <p:spPr>
            <a:xfrm>
              <a:off x="2074007" y="1508443"/>
              <a:ext cx="1715302" cy="16030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r="15921"/>
            <a:stretch/>
          </p:blipFill>
          <p:spPr>
            <a:xfrm>
              <a:off x="13512246" y="1522415"/>
              <a:ext cx="1715302" cy="160304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93126" y="1508443"/>
              <a:ext cx="1715302" cy="160304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6"/>
            <a:srcRect l="17231" r="8890"/>
            <a:stretch/>
          </p:blipFill>
          <p:spPr>
            <a:xfrm>
              <a:off x="9699499" y="1508443"/>
              <a:ext cx="1715302" cy="160304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7"/>
            <a:srcRect l="10982" t="7058" r="20498" b="14707"/>
            <a:stretch/>
          </p:blipFill>
          <p:spPr>
            <a:xfrm>
              <a:off x="3980380" y="1508443"/>
              <a:ext cx="1715302" cy="160304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605872" y="1522415"/>
              <a:ext cx="1715302" cy="158907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86753" y="1508443"/>
              <a:ext cx="1715302" cy="1617021"/>
            </a:xfrm>
            <a:prstGeom prst="rect">
              <a:avLst/>
            </a:prstGeom>
          </p:spPr>
        </p:pic>
      </p:grpSp>
      <p:grpSp>
        <p:nvGrpSpPr>
          <p:cNvPr id="65" name="Group 64"/>
          <p:cNvGrpSpPr/>
          <p:nvPr/>
        </p:nvGrpSpPr>
        <p:grpSpPr>
          <a:xfrm>
            <a:off x="1540889" y="4330409"/>
            <a:ext cx="7669355" cy="1688254"/>
            <a:chOff x="1540889" y="4330409"/>
            <a:chExt cx="7669355" cy="1688254"/>
          </a:xfrm>
        </p:grpSpPr>
        <p:sp>
          <p:nvSpPr>
            <p:cNvPr id="15" name="TextBox 14"/>
            <p:cNvSpPr txBox="1"/>
            <p:nvPr/>
          </p:nvSpPr>
          <p:spPr>
            <a:xfrm>
              <a:off x="1540889" y="4877395"/>
              <a:ext cx="269991" cy="463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X</a:t>
              </a:r>
            </a:p>
          </p:txBody>
        </p:sp>
        <p:cxnSp>
          <p:nvCxnSpPr>
            <p:cNvPr id="16" name="Straight Arrow Connector 15"/>
            <p:cNvCxnSpPr>
              <a:stCxn id="58" idx="3"/>
            </p:cNvCxnSpPr>
            <p:nvPr/>
          </p:nvCxnSpPr>
          <p:spPr>
            <a:xfrm>
              <a:off x="1936403" y="5174536"/>
              <a:ext cx="76819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3046416" y="5174536"/>
              <a:ext cx="57986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3968099" y="5174536"/>
              <a:ext cx="59049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900411" y="5174536"/>
              <a:ext cx="601451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5843676" y="5174536"/>
              <a:ext cx="5769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7652443" y="5174536"/>
              <a:ext cx="52108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8905169" y="4942678"/>
                  <a:ext cx="305075" cy="46371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05169" y="4942678"/>
                  <a:ext cx="305075" cy="463715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r="-4000" b="-1447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3" name="Group 22"/>
            <p:cNvGrpSpPr/>
            <p:nvPr/>
          </p:nvGrpSpPr>
          <p:grpSpPr>
            <a:xfrm>
              <a:off x="5501863" y="4634134"/>
              <a:ext cx="341815" cy="1080803"/>
              <a:chOff x="5926489" y="1640066"/>
              <a:chExt cx="484080" cy="1362962"/>
            </a:xfrm>
          </p:grpSpPr>
          <p:sp>
            <p:nvSpPr>
              <p:cNvPr id="61" name="Rounded Rectangle 60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4558597" y="4330409"/>
              <a:ext cx="341815" cy="1688254"/>
              <a:chOff x="4433131" y="1276467"/>
              <a:chExt cx="464133" cy="2128997"/>
            </a:xfrm>
          </p:grpSpPr>
          <p:sp>
            <p:nvSpPr>
              <p:cNvPr id="55" name="Rounded Rectangle 54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7310629" y="4634134"/>
              <a:ext cx="341815" cy="1080803"/>
              <a:chOff x="5926489" y="1640066"/>
              <a:chExt cx="484080" cy="1362962"/>
            </a:xfrm>
          </p:grpSpPr>
          <p:sp>
            <p:nvSpPr>
              <p:cNvPr id="51" name="Rounded Rectangle 50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6420631" y="4634134"/>
              <a:ext cx="341815" cy="1080803"/>
              <a:chOff x="5926489" y="1640066"/>
              <a:chExt cx="484080" cy="1362962"/>
            </a:xfrm>
          </p:grpSpPr>
          <p:sp>
            <p:nvSpPr>
              <p:cNvPr id="47" name="Rounded Rectangle 46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3626286" y="4330409"/>
              <a:ext cx="341815" cy="1688254"/>
              <a:chOff x="4433131" y="1276467"/>
              <a:chExt cx="464133" cy="2128997"/>
            </a:xfrm>
          </p:grpSpPr>
          <p:sp>
            <p:nvSpPr>
              <p:cNvPr id="41" name="Rounded Rectangle 40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704601" y="4634134"/>
              <a:ext cx="341815" cy="1080803"/>
              <a:chOff x="5926489" y="1640066"/>
              <a:chExt cx="484080" cy="1362962"/>
            </a:xfrm>
          </p:grpSpPr>
          <p:sp>
            <p:nvSpPr>
              <p:cNvPr id="37" name="Rounded Rectangle 36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9" name="Straight Arrow Connector 28"/>
            <p:cNvCxnSpPr/>
            <p:nvPr/>
          </p:nvCxnSpPr>
          <p:spPr>
            <a:xfrm>
              <a:off x="6762445" y="5174536"/>
              <a:ext cx="54818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8515246" y="5174536"/>
              <a:ext cx="38992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30"/>
            <p:cNvGrpSpPr/>
            <p:nvPr/>
          </p:nvGrpSpPr>
          <p:grpSpPr>
            <a:xfrm>
              <a:off x="8173482" y="4478245"/>
              <a:ext cx="341815" cy="1392581"/>
              <a:chOff x="4433131" y="1276467"/>
              <a:chExt cx="464133" cy="1756134"/>
            </a:xfrm>
          </p:grpSpPr>
          <p:sp>
            <p:nvSpPr>
              <p:cNvPr id="32" name="Rounded Rectangle 31"/>
              <p:cNvSpPr/>
              <p:nvPr/>
            </p:nvSpPr>
            <p:spPr>
              <a:xfrm>
                <a:off x="4433131" y="1276467"/>
                <a:ext cx="464133" cy="1756134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6" name="TextBox 65"/>
          <p:cNvSpPr txBox="1"/>
          <p:nvPr/>
        </p:nvSpPr>
        <p:spPr>
          <a:xfrm>
            <a:off x="2164049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604672" y="2571079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2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1042504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657779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3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591907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3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168085" y="2572891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558971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8151868" y="256153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Softmax layer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95076" y="1177776"/>
            <a:ext cx="9304095" cy="1849344"/>
            <a:chOff x="395076" y="1177776"/>
            <a:chExt cx="9304095" cy="1849344"/>
          </a:xfrm>
        </p:grpSpPr>
        <p:sp>
          <p:nvSpPr>
            <p:cNvPr id="4" name="TextBox 3"/>
            <p:cNvSpPr txBox="1"/>
            <p:nvPr/>
          </p:nvSpPr>
          <p:spPr>
            <a:xfrm>
              <a:off x="395076" y="1776953"/>
              <a:ext cx="329425" cy="5079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X</a:t>
              </a:r>
            </a:p>
          </p:txBody>
        </p:sp>
        <p:cxnSp>
          <p:nvCxnSpPr>
            <p:cNvPr id="5" name="Straight Arrow Connector 4"/>
            <p:cNvCxnSpPr>
              <a:stCxn id="47" idx="3"/>
            </p:cNvCxnSpPr>
            <p:nvPr/>
          </p:nvCxnSpPr>
          <p:spPr>
            <a:xfrm>
              <a:off x="824123" y="2102448"/>
              <a:ext cx="937304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2178485" y="2102448"/>
              <a:ext cx="70751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>
              <a:off x="3303061" y="2102448"/>
              <a:ext cx="72048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4440605" y="2102448"/>
              <a:ext cx="73385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5591513" y="2102448"/>
              <a:ext cx="70396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7798448" y="2102448"/>
              <a:ext cx="63579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b="-3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2" name="Group 11"/>
            <p:cNvGrpSpPr/>
            <p:nvPr/>
          </p:nvGrpSpPr>
          <p:grpSpPr>
            <a:xfrm>
              <a:off x="5174455" y="1510482"/>
              <a:ext cx="417059" cy="1183931"/>
              <a:chOff x="5926489" y="1640066"/>
              <a:chExt cx="484080" cy="1362962"/>
            </a:xfrm>
          </p:grpSpPr>
          <p:sp>
            <p:nvSpPr>
              <p:cNvPr id="50" name="Rounded Rectangle 4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4023546" y="1177776"/>
              <a:ext cx="417059" cy="1849344"/>
              <a:chOff x="4433131" y="1276467"/>
              <a:chExt cx="464133" cy="2128997"/>
            </a:xfrm>
          </p:grpSpPr>
          <p:sp>
            <p:nvSpPr>
              <p:cNvPr id="44" name="Rounded Rectangle 43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7381389" y="1510482"/>
              <a:ext cx="417059" cy="1183931"/>
              <a:chOff x="5926489" y="1640066"/>
              <a:chExt cx="484080" cy="1362962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6295474" y="1510482"/>
              <a:ext cx="417059" cy="1183931"/>
              <a:chOff x="5926489" y="1640066"/>
              <a:chExt cx="484080" cy="1362962"/>
            </a:xfrm>
          </p:grpSpPr>
          <p:sp>
            <p:nvSpPr>
              <p:cNvPr id="36" name="Rounded Rectangle 3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2886003" y="1177776"/>
              <a:ext cx="417059" cy="1849344"/>
              <a:chOff x="4433131" y="1276467"/>
              <a:chExt cx="464133" cy="2128997"/>
            </a:xfrm>
          </p:grpSpPr>
          <p:sp>
            <p:nvSpPr>
              <p:cNvPr id="30" name="Rounded Rectangle 29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761426" y="1510482"/>
              <a:ext cx="417059" cy="1183931"/>
              <a:chOff x="5926489" y="1640066"/>
              <a:chExt cx="484080" cy="1362962"/>
            </a:xfrm>
          </p:grpSpPr>
          <p:sp>
            <p:nvSpPr>
              <p:cNvPr id="26" name="Rounded Rectangle 2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8" name="Straight Arrow Connector 17"/>
            <p:cNvCxnSpPr/>
            <p:nvPr/>
          </p:nvCxnSpPr>
          <p:spPr>
            <a:xfrm>
              <a:off x="6712533" y="2102448"/>
              <a:ext cx="66885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8851181" y="2102448"/>
              <a:ext cx="47575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/>
            <p:cNvGrpSpPr/>
            <p:nvPr/>
          </p:nvGrpSpPr>
          <p:grpSpPr>
            <a:xfrm>
              <a:off x="8434184" y="1339718"/>
              <a:ext cx="417059" cy="1525458"/>
              <a:chOff x="4433131" y="1276467"/>
              <a:chExt cx="464133" cy="1756134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4433131" y="1276467"/>
                <a:ext cx="464133" cy="1756134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7504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 err="1"/>
              <a:t>Softmax</a:t>
            </a:r>
            <a:r>
              <a:rPr lang="en-US"/>
              <a:t> examples  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01" y="4084150"/>
            <a:ext cx="2873764" cy="228600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296" y="4084150"/>
            <a:ext cx="2886246" cy="228600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070" y="4084150"/>
            <a:ext cx="2880598" cy="22860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16" y="1311952"/>
            <a:ext cx="2892349" cy="228600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607" y="1311952"/>
            <a:ext cx="2873521" cy="228600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070" y="1311952"/>
            <a:ext cx="2880597" cy="2286000"/>
          </a:xfrm>
          <a:prstGeom prst="rect">
            <a:avLst/>
          </a:prstGeom>
        </p:spPr>
      </p:pic>
      <p:grpSp>
        <p:nvGrpSpPr>
          <p:cNvPr id="73" name="Group 72"/>
          <p:cNvGrpSpPr/>
          <p:nvPr/>
        </p:nvGrpSpPr>
        <p:grpSpPr>
          <a:xfrm>
            <a:off x="54230" y="1158251"/>
            <a:ext cx="3712377" cy="3089678"/>
            <a:chOff x="149987" y="1395264"/>
            <a:chExt cx="3766355" cy="2282671"/>
          </a:xfrm>
        </p:grpSpPr>
        <p:grpSp>
          <p:nvGrpSpPr>
            <p:cNvPr id="70" name="Group 69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63" name="Straight Arrow Connector 62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1" name="TextBox 7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2" name="TextBox 7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4" name="Group 73"/>
          <p:cNvGrpSpPr/>
          <p:nvPr/>
        </p:nvGrpSpPr>
        <p:grpSpPr>
          <a:xfrm>
            <a:off x="4161814" y="1158251"/>
            <a:ext cx="3712377" cy="3089678"/>
            <a:chOff x="149987" y="1395264"/>
            <a:chExt cx="3766355" cy="2282671"/>
          </a:xfrm>
        </p:grpSpPr>
        <p:grpSp>
          <p:nvGrpSpPr>
            <p:cNvPr id="75" name="Group 74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78" name="Straight Arrow Connector 77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TextBox 75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6" name="TextBox 7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TextBox 76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7" name="TextBox 7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6" name="Group 85"/>
          <p:cNvGrpSpPr/>
          <p:nvPr/>
        </p:nvGrpSpPr>
        <p:grpSpPr>
          <a:xfrm>
            <a:off x="8269399" y="1158251"/>
            <a:ext cx="3712377" cy="3089678"/>
            <a:chOff x="149987" y="1395264"/>
            <a:chExt cx="3766355" cy="2282671"/>
          </a:xfrm>
        </p:grpSpPr>
        <p:grpSp>
          <p:nvGrpSpPr>
            <p:cNvPr id="87" name="Group 86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90" name="Straight Arrow Connector 89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Arrow Connector 90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TextBox 87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8" name="TextBox 8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TextBox 88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9" name="TextBox 8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2" name="Group 91"/>
          <p:cNvGrpSpPr/>
          <p:nvPr/>
        </p:nvGrpSpPr>
        <p:grpSpPr>
          <a:xfrm>
            <a:off x="54230" y="3988012"/>
            <a:ext cx="3712377" cy="3089678"/>
            <a:chOff x="149987" y="1395264"/>
            <a:chExt cx="3766355" cy="2282671"/>
          </a:xfrm>
        </p:grpSpPr>
        <p:grpSp>
          <p:nvGrpSpPr>
            <p:cNvPr id="93" name="Group 92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96" name="Straight Arrow Connector 95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Arrow Connector 96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TextBox 93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4" name="TextBox 9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5" name="TextBox 94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5" name="TextBox 9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8" name="Group 97"/>
          <p:cNvGrpSpPr/>
          <p:nvPr/>
        </p:nvGrpSpPr>
        <p:grpSpPr>
          <a:xfrm>
            <a:off x="4161814" y="3988012"/>
            <a:ext cx="3712377" cy="3089678"/>
            <a:chOff x="149987" y="1395264"/>
            <a:chExt cx="3766355" cy="2282671"/>
          </a:xfrm>
        </p:grpSpPr>
        <p:grpSp>
          <p:nvGrpSpPr>
            <p:cNvPr id="99" name="Group 98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102" name="Straight Arrow Connector 101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Arrow Connector 102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0" name="TextBox 99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0" name="TextBox 9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TextBox 100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1" name="TextBox 10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4" name="Group 103"/>
          <p:cNvGrpSpPr/>
          <p:nvPr/>
        </p:nvGrpSpPr>
        <p:grpSpPr>
          <a:xfrm>
            <a:off x="8269399" y="3988012"/>
            <a:ext cx="3712377" cy="3089678"/>
            <a:chOff x="149987" y="1395264"/>
            <a:chExt cx="3766355" cy="2282671"/>
          </a:xfrm>
        </p:grpSpPr>
        <p:grpSp>
          <p:nvGrpSpPr>
            <p:cNvPr id="105" name="Group 104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108" name="Straight Arrow Connector 107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6" name="TextBox 105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6" name="TextBox 10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7" name="TextBox 106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7" name="TextBox 10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509600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656425" y="3726226"/>
            <a:ext cx="72681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Trying a softmax</a:t>
            </a:r>
          </a:p>
          <a:p>
            <a:pPr algn="ctr"/>
            <a:r>
              <a:rPr lang="en-US" sz="6600" dirty="0"/>
              <a:t>classifier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668660" y="1285341"/>
            <a:ext cx="7243707" cy="1827004"/>
          </a:xfrm>
        </p:spPr>
        <p:txBody>
          <a:bodyPr>
            <a:noAutofit/>
          </a:bodyPr>
          <a:lstStyle/>
          <a:p>
            <a:r>
              <a:rPr lang="en-US" dirty="0"/>
              <a:t>Multi-class</a:t>
            </a:r>
            <a:br>
              <a:rPr lang="en-US" dirty="0"/>
            </a:br>
            <a:r>
              <a:rPr lang="en-US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418724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/>
              <a:t>Understanding </a:t>
            </a:r>
            <a:r>
              <a:rPr lang="en-US" dirty="0"/>
              <a:t>softmax</a:t>
            </a:r>
          </a:p>
        </p:txBody>
      </p:sp>
    </p:spTree>
    <p:extLst>
      <p:ext uri="{BB962C8B-B14F-4D97-AF65-F5344CB8AC3E}">
        <p14:creationId xmlns:p14="http://schemas.microsoft.com/office/powerpoint/2010/main" val="1621611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Loss function</a:t>
            </a:r>
          </a:p>
        </p:txBody>
      </p:sp>
    </p:spTree>
    <p:extLst>
      <p:ext uri="{BB962C8B-B14F-4D97-AF65-F5344CB8AC3E}">
        <p14:creationId xmlns:p14="http://schemas.microsoft.com/office/powerpoint/2010/main" val="3780243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Summary of softmax classifier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94698" y="1177776"/>
            <a:ext cx="9204473" cy="1849344"/>
            <a:chOff x="494698" y="1177776"/>
            <a:chExt cx="9204473" cy="1849344"/>
          </a:xfrm>
        </p:grpSpPr>
        <p:sp>
          <p:nvSpPr>
            <p:cNvPr id="4" name="TextBox 3"/>
            <p:cNvSpPr txBox="1"/>
            <p:nvPr/>
          </p:nvSpPr>
          <p:spPr>
            <a:xfrm>
              <a:off x="494698" y="1848467"/>
              <a:ext cx="329425" cy="5079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X</a:t>
              </a:r>
            </a:p>
          </p:txBody>
        </p:sp>
        <p:cxnSp>
          <p:nvCxnSpPr>
            <p:cNvPr id="5" name="Straight Arrow Connector 4"/>
            <p:cNvCxnSpPr>
              <a:stCxn id="46" idx="3"/>
            </p:cNvCxnSpPr>
            <p:nvPr/>
          </p:nvCxnSpPr>
          <p:spPr>
            <a:xfrm>
              <a:off x="824123" y="2102448"/>
              <a:ext cx="937304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2178485" y="2102448"/>
              <a:ext cx="70751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>
              <a:off x="3303061" y="2102448"/>
              <a:ext cx="72048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4440605" y="2102448"/>
              <a:ext cx="73385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5591513" y="2102448"/>
              <a:ext cx="70396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7798448" y="2102448"/>
              <a:ext cx="63579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52" name="TextBox 5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b="-3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2" name="Group 11"/>
            <p:cNvGrpSpPr/>
            <p:nvPr/>
          </p:nvGrpSpPr>
          <p:grpSpPr>
            <a:xfrm>
              <a:off x="5174455" y="1510482"/>
              <a:ext cx="417059" cy="1183931"/>
              <a:chOff x="5926489" y="1640066"/>
              <a:chExt cx="484080" cy="1362962"/>
            </a:xfrm>
          </p:grpSpPr>
          <p:sp>
            <p:nvSpPr>
              <p:cNvPr id="50" name="Rounded Rectangle 4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4023546" y="1177776"/>
              <a:ext cx="417059" cy="1849344"/>
              <a:chOff x="4433131" y="1276467"/>
              <a:chExt cx="464133" cy="2128997"/>
            </a:xfrm>
          </p:grpSpPr>
          <p:sp>
            <p:nvSpPr>
              <p:cNvPr id="44" name="Rounded Rectangle 43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7381389" y="1510482"/>
              <a:ext cx="417059" cy="1183931"/>
              <a:chOff x="5926489" y="1640066"/>
              <a:chExt cx="484080" cy="1362962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6295474" y="1510482"/>
              <a:ext cx="417059" cy="1183931"/>
              <a:chOff x="5926489" y="1640066"/>
              <a:chExt cx="484080" cy="1362962"/>
            </a:xfrm>
          </p:grpSpPr>
          <p:sp>
            <p:nvSpPr>
              <p:cNvPr id="36" name="Rounded Rectangle 3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2886003" y="1177776"/>
              <a:ext cx="417059" cy="1849344"/>
              <a:chOff x="4433131" y="1276467"/>
              <a:chExt cx="464133" cy="2128997"/>
            </a:xfrm>
          </p:grpSpPr>
          <p:sp>
            <p:nvSpPr>
              <p:cNvPr id="30" name="Rounded Rectangle 29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761426" y="1510482"/>
              <a:ext cx="417059" cy="1183931"/>
              <a:chOff x="5926489" y="1640066"/>
              <a:chExt cx="484080" cy="1362962"/>
            </a:xfrm>
          </p:grpSpPr>
          <p:sp>
            <p:nvSpPr>
              <p:cNvPr id="26" name="Rounded Rectangle 2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8" name="Straight Arrow Connector 17"/>
            <p:cNvCxnSpPr/>
            <p:nvPr/>
          </p:nvCxnSpPr>
          <p:spPr>
            <a:xfrm>
              <a:off x="6712533" y="2102448"/>
              <a:ext cx="66885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8851181" y="2102448"/>
              <a:ext cx="47575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/>
            <p:cNvGrpSpPr/>
            <p:nvPr/>
          </p:nvGrpSpPr>
          <p:grpSpPr>
            <a:xfrm>
              <a:off x="8434184" y="1339718"/>
              <a:ext cx="417059" cy="1525458"/>
              <a:chOff x="4433131" y="1276467"/>
              <a:chExt cx="464133" cy="1756134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4433131" y="1276467"/>
                <a:ext cx="464133" cy="1756134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89898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5574</TotalTime>
  <Words>64</Words>
  <Application>Microsoft Office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Century Schoolbook</vt:lpstr>
      <vt:lpstr>Office Theme</vt:lpstr>
      <vt:lpstr>Multi-class classification</vt:lpstr>
      <vt:lpstr>Recognizing cats, dogs, and baby chicks </vt:lpstr>
      <vt:lpstr>Softmax layer</vt:lpstr>
      <vt:lpstr>Softmax examples  </vt:lpstr>
      <vt:lpstr>Multi-class classification</vt:lpstr>
      <vt:lpstr>Understanding softmax</vt:lpstr>
      <vt:lpstr>Loss function</vt:lpstr>
      <vt:lpstr>Summary of softmax classifier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Eric Baker</cp:lastModifiedBy>
  <cp:revision>199</cp:revision>
  <dcterms:created xsi:type="dcterms:W3CDTF">2017-07-10T20:19:53Z</dcterms:created>
  <dcterms:modified xsi:type="dcterms:W3CDTF">2020-10-03T21:31:43Z</dcterms:modified>
</cp:coreProperties>
</file>

<file path=docProps/thumbnail.jpeg>
</file>